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144000" type="lett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25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6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8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4ACC-CB8F-6A40-8042-C97B83C2365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0BAC-AAC4-8D47-A061-A5BDBF5B4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D4B49-4D84-9C44-926D-F2D695BB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2" y="762000"/>
            <a:ext cx="591670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3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Colunga</dc:creator>
  <cp:lastModifiedBy>Rhonda Winters</cp:lastModifiedBy>
  <cp:revision>2</cp:revision>
  <dcterms:created xsi:type="dcterms:W3CDTF">2020-02-10T20:21:49Z</dcterms:created>
  <dcterms:modified xsi:type="dcterms:W3CDTF">2020-02-10T21:52:05Z</dcterms:modified>
</cp:coreProperties>
</file>